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66" r:id="rId14"/>
    <p:sldId id="267" r:id="rId15"/>
    <p:sldId id="268" r:id="rId16"/>
  </p:sldIdLst>
  <p:sldSz cx="12192000" cy="6858000"/>
  <p:notesSz cx="6858000" cy="9144000"/>
  <p:embeddedFontLst>
    <p:embeddedFont>
      <p:font typeface="Bahnschrift Light" panose="020B0502040204020203" pitchFamily="3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ome With Us" panose="03000600000000000000" pitchFamily="66" charset="0"/>
      <p:regular r:id="rId24"/>
    </p:embeddedFont>
    <p:embeddedFont>
      <p:font typeface="EASVHS" panose="00000400000000000000" pitchFamily="2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E7D19-2473-4F01-A082-517D0A12B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EF44D1-0168-4C88-96C2-F15B56A0D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270A3-67ED-47C0-A687-C9E3DE76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D042A-8DC9-433E-A228-70B31543B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90618A-FCB4-4C75-8740-9509094F9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0539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48749-D5C1-4150-8C7E-28F0D26EA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1EC888-4105-4440-A277-55A25BF923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5930D-9536-487F-9783-C424EF308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12335-B6BA-4F4F-ABD7-DE3368C51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50709-51D3-4C69-8904-60C12EBDF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5010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6E1F1F-8EFF-4723-950F-23A110BA75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9E3359-27D8-479B-80CB-2AD3241CD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5EB85-EC7D-4DF3-9202-EF2915AA3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6975C-EB75-4989-A872-69B867241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2C2A3-46BC-45D0-A0A8-2DBE65531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9046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75D47-EE90-480D-9066-DB67C0F20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FC667-6FF0-4E31-9DFC-D78CB86AD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30695-3CE5-45B3-BDC8-295750413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53672-03FC-4053-A5F3-9E3270A7F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AD1E6-65B2-4D57-BF4D-799C358BD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216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0928B-5F68-4486-9FE2-DD2930049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8EE1B-B484-4DBE-A5C5-5A13D4D0A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6F2F5-8208-4A09-AB5B-E9995B95C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513F8-A6BB-4AE5-A5EE-7796DDF9E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55F76-2CE4-4481-A26C-5D2E2179C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9843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802A6-7B38-4B08-8C83-DC5C73F78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6EBB0-477D-4FBA-BD52-96F91040FC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72294C-09EA-4DF1-A72D-B409DBDE38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AC823E-EB58-4721-9816-1F0E9C8C9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DBD9F-040E-441A-AF53-283119C07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1DFDE9-63D4-4E6D-80F6-F74275BF2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9379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EA7D6-AEB3-47AC-A830-245A745D7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7BB2F-9C72-4E43-AC1E-AD5C25317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1E68E8-1422-4E71-B3DA-C7FEF8D3C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6B84F5-C633-44E9-BA46-7CE9D682E9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02591F-59C7-42D1-A8FA-DE9590FA5A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0627D2-47AE-4B09-B5C9-2FAFA0B56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BAD98B-1619-44F5-B966-667F4C914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ED1D48-7E40-4BC1-B4C7-CC56BF127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265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B301E-2635-4292-9624-1B54759FD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9ED7-7A4B-41F4-9EFC-31855A7F2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D8155C-23F8-4954-BE10-E40FDA681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B69E19-EC45-4016-97E6-58F0C903B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9337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B00878-861D-4251-97DC-74B3D8DD9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0F4342-EFC1-4E23-A6A8-32F913B1A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FE4D50-BDDF-49DE-B400-EC09AAA68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3589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7F3C0-31BE-4DF3-9386-CB794B914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14B30-0B9F-4013-9BFC-18C378210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973058-23B2-42EF-84D4-938936CCD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977761-A73F-4860-9C75-CD01EB31F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05B0F-6917-476B-A9AE-8CF195A7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0E9FD-010F-4183-A511-AFCFDD70E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893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7DD8F-AB39-4CB1-AA69-645647F83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2E6B3F-F0F7-4A30-9525-AC3016A0B3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A03368-605C-4443-B5FE-FEE5792A7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15985-7288-4F48-9DD9-B718E17F8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F168E-F8B4-4863-93EB-F540B75B5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D3164-AD2A-4683-BB01-2FEBD1804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2844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5A3F2C-D39C-4C5D-8FF7-64DB29ADB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9E504-3494-4A0D-BF35-4F14D1134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B61B6-6C9F-4DC0-88EC-89FDDB12BC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98618-25D3-4BD4-A462-DE40FD5F5E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400C7-9A3C-4AC2-97EC-68E2E99BFA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883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gea.net/wp-content/uploads/2020/03/Government-Incentives-for-Game-Developers-in-Australia-200324.pdf" TargetMode="External"/><Relationship Id="rId5" Type="http://schemas.openxmlformats.org/officeDocument/2006/relationships/hyperlink" Target="https://www.screenaustralia.gov.au/funding-and-support/online/games" TargetMode="External"/><Relationship Id="rId4" Type="http://schemas.openxmlformats.org/officeDocument/2006/relationships/hyperlink" Target="https://east.paxsite.com/en-us/registration.html#:~:text=BUY%20NOW-,EXHIBITOR%20REGISTRATION,you%20can%20provide%20is%20helpful!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hyperlink" Target="https://oezyowen.itch.io/abyssu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EFC2-024C-482E-BEF5-463542D378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8D4B4-D896-421D-9F67-534546A09F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1FEDB-AE50-4BA2-9D66-BB6534F768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42E05-90D4-4E14-B049-EB0A7DC58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67" y="1146100"/>
            <a:ext cx="6561666" cy="28414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F3665F-4205-4AAE-8466-410168711FF2}"/>
              </a:ext>
            </a:extLst>
          </p:cNvPr>
          <p:cNvSpPr txBox="1"/>
          <p:nvPr/>
        </p:nvSpPr>
        <p:spPr>
          <a:xfrm>
            <a:off x="5874625" y="3661672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91BE79-BB6F-4DEF-9205-E2E07EDAFA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767" y="3884329"/>
            <a:ext cx="6866466" cy="110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130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Business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0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Platforms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Windows, WebGL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Would be possible to build for Mac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Good possibility for a mobile platform</a:t>
            </a:r>
          </a:p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r>
              <a:rPr lang="en-AU" sz="20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Target Demographic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Survival and horror game enjoyers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Pixel art enjoyers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Time rich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Any race, sex, religion or ethnicity </a:t>
            </a:r>
          </a:p>
          <a:p>
            <a:pPr lvl="1"/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984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Business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4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Challenges</a:t>
            </a:r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The name </a:t>
            </a:r>
            <a:r>
              <a:rPr lang="en-AU" sz="1600" dirty="0" err="1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Abyssus</a:t>
            </a:r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 already exists on a game on steam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Horror games have a more niche target demographic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Limited target audience because of platform limitations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2D pixel art games are common in the game industry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People with </a:t>
            </a:r>
            <a:r>
              <a:rPr lang="en-AU" sz="1600" dirty="0" err="1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thalassophobia</a:t>
            </a:r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 would avoid this game</a:t>
            </a:r>
          </a:p>
          <a:p>
            <a:pPr marL="457200" lvl="1" indent="0">
              <a:buNone/>
            </a:pPr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pPr marL="0" indent="0">
              <a:buNone/>
            </a:pPr>
            <a:r>
              <a:rPr lang="en-AU" sz="24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Strategies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Legally acquire the name </a:t>
            </a:r>
            <a:r>
              <a:rPr lang="en-AU" sz="1600" dirty="0" err="1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Abyssus</a:t>
            </a:r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 or change the name to be original and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Build the game for all platforms including mobile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Make a more unique and consistent art style that makes the game stand out</a:t>
            </a:r>
          </a:p>
          <a:p>
            <a:pPr marL="457200" lvl="1" indent="0">
              <a:buNone/>
            </a:pPr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pPr marL="457200" lvl="1" indent="0">
              <a:buNone/>
            </a:pPr>
            <a:endParaRPr lang="en-AU" sz="12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339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Business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sz="20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Promotion &amp; Distribution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Move the game to Steam as well as Itch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Cinematic and gameplay trailers on Steam and Itch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Giving copies to streamers and Youtubers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Social media platforms such as Instagram, X, </a:t>
            </a:r>
            <a:r>
              <a:rPr lang="en-AU" sz="1600" dirty="0" err="1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TikTok</a:t>
            </a:r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 etc.</a:t>
            </a:r>
          </a:p>
          <a:p>
            <a:pPr lvl="1"/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r>
              <a:rPr lang="en-AU" sz="20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Cost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PAX Booth  </a:t>
            </a:r>
          </a:p>
          <a:p>
            <a:pPr marL="914400" lvl="2" indent="0">
              <a:buNone/>
            </a:pPr>
            <a:r>
              <a:rPr lang="en-AU" sz="1200" b="0" i="0" dirty="0">
                <a:effectLst/>
                <a:latin typeface="inherit"/>
                <a:hlinkClick r:id="rId4" tooltip="https://east.paxsite.com/en-us/registration.html#:~:text=BUY%20NOW-,EXHIBITOR%20REGISTRATION,you%20can%20provide%20is%20helpful!"/>
              </a:rPr>
              <a:t>https://east.paxsite.com/en-us/registration.html#:~:text=BUY%20NOW-,EXHIBITOR%20REGISTRATION,you%20can%20provide%20is%20helpful!</a:t>
            </a:r>
            <a:endParaRPr lang="en-AU" sz="12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Screen Australia Grant</a:t>
            </a:r>
          </a:p>
          <a:p>
            <a:pPr marL="457200" lvl="1" indent="0">
              <a:buNone/>
            </a:pPr>
            <a:r>
              <a:rPr lang="en-AU" sz="12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	</a:t>
            </a:r>
            <a:r>
              <a:rPr lang="en-AU" sz="1200" b="0" i="0" dirty="0">
                <a:effectLst/>
                <a:latin typeface="inherit"/>
                <a:hlinkClick r:id="rId5" tooltip="https://www.screenaustralia.gov.au/funding-and-support/online/games"/>
              </a:rPr>
              <a:t>https://www.screenaustralia.gov.au/funding-and-support/online/games</a:t>
            </a:r>
            <a:endParaRPr lang="en-AU" sz="12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IGEA Incentive </a:t>
            </a:r>
          </a:p>
          <a:p>
            <a:pPr marL="457200" lvl="1" indent="0">
              <a:buNone/>
            </a:pPr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	</a:t>
            </a:r>
            <a:r>
              <a:rPr lang="en-AU" sz="1200" b="0" i="0" dirty="0">
                <a:effectLst/>
                <a:latin typeface="inherit"/>
                <a:hlinkClick r:id="rId6" tooltip="https://igea.net/wp-content/uploads/2020/03/Government-Incentives-for-Game-Developers-in-Australia-200324.pdf"/>
              </a:rPr>
              <a:t>https://igea.net/wp-content/uploads/2020/03/Government-Incentives-for-Game-Developers-in-Australia-200324.pdf</a:t>
            </a:r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0704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79059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AU" sz="8000" dirty="0">
                <a:solidFill>
                  <a:schemeClr val="bg1"/>
                </a:solidFill>
                <a:latin typeface="Come With Us" panose="03000600000000000000" pitchFamily="66" charset="0"/>
                <a:cs typeface="EASVHS" panose="00000400000000000000" pitchFamily="2" charset="0"/>
              </a:rPr>
              <a:t>THE FINAL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23734"/>
            <a:ext cx="10515600" cy="19520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Is your game fun and should you continue development?</a:t>
            </a:r>
          </a:p>
        </p:txBody>
      </p:sp>
    </p:spTree>
    <p:extLst>
      <p:ext uri="{BB962C8B-B14F-4D97-AF65-F5344CB8AC3E}">
        <p14:creationId xmlns:p14="http://schemas.microsoft.com/office/powerpoint/2010/main" val="2264889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834" y="1807633"/>
            <a:ext cx="10515600" cy="2600855"/>
          </a:xfrm>
        </p:spPr>
        <p:txBody>
          <a:bodyPr>
            <a:normAutofit/>
          </a:bodyPr>
          <a:lstStyle/>
          <a:p>
            <a:pPr algn="ctr"/>
            <a:r>
              <a:rPr lang="en-AU" sz="13800" dirty="0">
                <a:solidFill>
                  <a:schemeClr val="bg1"/>
                </a:solidFill>
                <a:latin typeface="Come With Us" panose="03000600000000000000" pitchFamily="66" charset="0"/>
                <a:cs typeface="EASVHS" panose="00000400000000000000" pitchFamily="2" charset="0"/>
              </a:rPr>
              <a:t>YES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834" y="4629151"/>
            <a:ext cx="10515600" cy="8683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except…</a:t>
            </a:r>
          </a:p>
        </p:txBody>
      </p:sp>
    </p:spTree>
    <p:extLst>
      <p:ext uri="{BB962C8B-B14F-4D97-AF65-F5344CB8AC3E}">
        <p14:creationId xmlns:p14="http://schemas.microsoft.com/office/powerpoint/2010/main" val="3955960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EFC2-024C-482E-BEF5-463542D378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8D4B4-D896-421D-9F67-534546A09F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1FEDB-AE50-4BA2-9D66-BB6534F768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42E05-90D4-4E14-B049-EB0A7DC58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931" y="957736"/>
            <a:ext cx="4822138" cy="20882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F3665F-4205-4AAE-8466-410168711FF2}"/>
              </a:ext>
            </a:extLst>
          </p:cNvPr>
          <p:cNvSpPr txBox="1"/>
          <p:nvPr/>
        </p:nvSpPr>
        <p:spPr>
          <a:xfrm>
            <a:off x="5867400" y="2814978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91BE79-BB6F-4DEF-9205-E2E07EDAFA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2933" y="2985474"/>
            <a:ext cx="5046134" cy="8086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AD8CC4-ACFC-4C1E-9F11-D7D28688D6A6}"/>
              </a:ext>
            </a:extLst>
          </p:cNvPr>
          <p:cNvSpPr txBox="1"/>
          <p:nvPr/>
        </p:nvSpPr>
        <p:spPr>
          <a:xfrm>
            <a:off x="3162300" y="3794150"/>
            <a:ext cx="586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Play it now at</a:t>
            </a:r>
          </a:p>
          <a:p>
            <a:pPr algn="ctr"/>
            <a:r>
              <a:rPr lang="en-AU" sz="2400" dirty="0">
                <a:solidFill>
                  <a:schemeClr val="bg1"/>
                </a:solidFill>
                <a:latin typeface="Bahnschrift Light" panose="020B0502040204020203" pitchFamily="34" charset="0"/>
                <a:cs typeface="EASVHS" panose="00000400000000000000" pitchFamily="2" charset="0"/>
                <a:hlinkClick r:id="rId7"/>
              </a:rPr>
              <a:t>https://oezyowen.itch.io/abyssus</a:t>
            </a:r>
            <a:endParaRPr lang="en-AU" sz="2400" dirty="0">
              <a:solidFill>
                <a:schemeClr val="bg1"/>
              </a:solidFill>
              <a:latin typeface="Bahnschrift Light" panose="020B0502040204020203" pitchFamily="34" charset="0"/>
              <a:cs typeface="EASVHS" panose="00000400000000000000" pitchFamily="2" charset="0"/>
            </a:endParaRPr>
          </a:p>
          <a:p>
            <a:pPr algn="ctr"/>
            <a:endParaRPr lang="en-AU" sz="2400" dirty="0">
              <a:solidFill>
                <a:schemeClr val="bg1"/>
              </a:solidFill>
              <a:latin typeface="Bahnschrift Light" panose="020B0502040204020203" pitchFamily="34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914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5FE3-78AD-432D-AE27-6649C9037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77659-FC30-4F1B-815E-7C4687029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27C0CE-A2D8-4840-9E65-AA81E63C36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DB0CFD-9765-490A-8CD7-55A56A81154A}"/>
              </a:ext>
            </a:extLst>
          </p:cNvPr>
          <p:cNvSpPr txBox="1"/>
          <p:nvPr/>
        </p:nvSpPr>
        <p:spPr>
          <a:xfrm>
            <a:off x="2315972" y="2497976"/>
            <a:ext cx="756005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1500" b="1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958564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Submarine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377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Cave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904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Brand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670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565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Narrative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158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15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Macro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8704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</TotalTime>
  <Words>277</Words>
  <Application>Microsoft Office PowerPoint</Application>
  <PresentationFormat>Widescreen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Calibri Light</vt:lpstr>
      <vt:lpstr>Come With Us</vt:lpstr>
      <vt:lpstr>Calibri</vt:lpstr>
      <vt:lpstr>inherit</vt:lpstr>
      <vt:lpstr>EASVHS</vt:lpstr>
      <vt:lpstr>Bahnschrift Light</vt:lpstr>
      <vt:lpstr>Arial</vt:lpstr>
      <vt:lpstr>Office Theme</vt:lpstr>
      <vt:lpstr>PowerPoint Presentation</vt:lpstr>
      <vt:lpstr>PowerPoint Presentation</vt:lpstr>
      <vt:lpstr>Submarine Level</vt:lpstr>
      <vt:lpstr>Cave Level</vt:lpstr>
      <vt:lpstr>Brand</vt:lpstr>
      <vt:lpstr>Art</vt:lpstr>
      <vt:lpstr>Narrative</vt:lpstr>
      <vt:lpstr>Audio</vt:lpstr>
      <vt:lpstr>Macro Design</vt:lpstr>
      <vt:lpstr>Business Plan</vt:lpstr>
      <vt:lpstr>Business Plan</vt:lpstr>
      <vt:lpstr>Business Plan</vt:lpstr>
      <vt:lpstr>THE FINAL QUESTION</vt:lpstr>
      <vt:lpstr>YES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Owen Gibson</dc:creator>
  <cp:lastModifiedBy>Daniel Cairney</cp:lastModifiedBy>
  <cp:revision>14</cp:revision>
  <dcterms:created xsi:type="dcterms:W3CDTF">2023-12-08T02:33:46Z</dcterms:created>
  <dcterms:modified xsi:type="dcterms:W3CDTF">2023-12-13T04:29:02Z</dcterms:modified>
</cp:coreProperties>
</file>

<file path=docProps/thumbnail.jpeg>
</file>